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TÜKETİCİNİN TAKSİTLE SATIŞ SÖZLEŞMESİNDE CAYMA HAKKI</a:t>
            </a:r>
          </a:p>
          <a:p>
            <a:pPr algn="ctr">
              <a:defRPr/>
            </a:pPr>
            <a:r>
              <a:rPr lang="tr-TR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TAKSİTLE SATIŞ SÖZLEŞMESİNDE TÜKETİCİNİN TAKSİTLERİ ÖDEMEDE TEMERRÜDE DÜŞMESİ</a:t>
            </a: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TBK’DA ALICININ TAKSİTLERİ ÖDEMEDE TEMERRÜDE DÜŞMESİ 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TBK VE TKHK KAPSAMINDA ALICININ PEŞİNATI ÖDEMEDE TEMERRÜDE DÜŞMESİ </a:t>
            </a:r>
          </a:p>
          <a:p>
            <a:pPr algn="ctr">
              <a:defRPr/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TÜKETİCİNİN BORÇLANDIĞI TOPLAM MİKTARI TAKSİDİN VADESİ GELMEDEN ÖNCE ÖDEMESİ: ERKEN ÖDEME</a:t>
            </a:r>
            <a:endParaRPr lang="tr-TR" sz="36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46</Words>
  <Application>Microsoft Office PowerPoint</Application>
  <PresentationFormat>Geniş ekran</PresentationFormat>
  <Paragraphs>10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13</cp:revision>
  <dcterms:created xsi:type="dcterms:W3CDTF">2020-10-02T08:03:27Z</dcterms:created>
  <dcterms:modified xsi:type="dcterms:W3CDTF">2020-11-15T21:03:05Z</dcterms:modified>
</cp:coreProperties>
</file>